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CCC9E5-973E-472A-9C8A-B2B82FA8F478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7FFF50-858B-49DC-A8D6-30D2E7DC8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8A052-2FD0-49AD-9D5E-924C332E0DBD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DA1C5-443B-4987-A294-5F4DA3FDB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3B9B7-1482-45FF-9520-A450E40D22DC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DBD74-F845-46E4-975C-B0615C51D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F2B6-7A80-4E76-86A1-2E44BC1DD810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D509F-9D86-49BA-B3F1-A976BAF1D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CC12F4-7D88-407A-BAB1-88CEE52B7F43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9AD116-6839-4041-BEB3-639223F67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9F607-88A0-4894-AB16-AD54CDEE30BA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1B1EE-DCA0-41F8-8A02-6858DA65B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ECB12-961E-4342-A190-5F6EA5E9FE97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527DC-3CA3-429E-B72B-B48CE230D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D98AF-0FD3-4606-859B-C52148EFF63C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4CBD5-5DED-4DE9-8AA1-2F7C487D68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BD7B11-2B28-42D7-90E8-3AE6FAD2D6AE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5E63E2-0253-4173-B5FC-A50E72591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48AFAA-A1F7-45CD-B943-4DB88A1C62D9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3665D-3B8E-4B9E-BCC5-BDDC43166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01C46F-9D45-4069-8A13-88F2F27DC426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6600CB-6776-4BD1-9282-BB1684C3D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9D9066D-A6C7-4043-B07E-A2198910E605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EC24D80-95DB-4007-A4C7-EC097EF01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1" r:id="rId5"/>
    <p:sldLayoutId id="2147483740" r:id="rId6"/>
    <p:sldLayoutId id="2147483746" r:id="rId7"/>
    <p:sldLayoutId id="2147483739" r:id="rId8"/>
    <p:sldLayoutId id="2147483747" r:id="rId9"/>
    <p:sldLayoutId id="2147483738" r:id="rId10"/>
    <p:sldLayoutId id="2147483737" r:id="rId11"/>
  </p:sldLayoutIdLst>
  <p:transition spd="slow">
    <p:pull/>
  </p:transition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088" y="981075"/>
            <a:ext cx="7416800" cy="2519363"/>
          </a:xfrm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r>
              <a:rPr lang="ru-RU" sz="3200" smtClean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«Реализация федерального проекта «500+» в МБОУ СОШ с. Ульяновка Тамалинского района Пензенской области»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63713" y="4868863"/>
            <a:ext cx="5637212" cy="88265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МБОУ СОШ с. Ульяновка </a:t>
            </a:r>
            <a:r>
              <a:rPr lang="ru-RU" dirty="0" err="1" smtClean="0"/>
              <a:t>Тамалинского</a:t>
            </a:r>
            <a:r>
              <a:rPr lang="ru-RU" dirty="0" smtClean="0"/>
              <a:t> района Пензенской области</a:t>
            </a: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Внешние независимые оценки: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Международная оценка образования </a:t>
            </a:r>
            <a:r>
              <a:rPr lang="en-US" dirty="0" smtClean="0"/>
              <a:t>PISA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ГИА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ВПР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Олимпиады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Рейтинги школ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Всероссийские тестирования, анкетирования.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836613"/>
            <a:ext cx="8183563" cy="10509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           Проект «500+»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989138"/>
            <a:ext cx="8183562" cy="4187825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Лозунг «Важен каждый ученик»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Оказание адресной помощи школам с низкими образовательными результатами.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l="10759" t="26983" r="24632" b="13798"/>
          <a:stretch/>
        </p:blipFill>
        <p:spPr bwMode="auto">
          <a:xfrm>
            <a:off x="422243" y="851113"/>
            <a:ext cx="8233383" cy="5220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500" b="1" dirty="0" smtClean="0">
                <a:solidFill>
                  <a:schemeClr val="accent1">
                    <a:lumMod val="75000"/>
                  </a:schemeClr>
                </a:solidFill>
              </a:rPr>
              <a:t>Педагогический состав школы: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Всего педагогов – 19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С высшим образованием -18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Работают в соответствии со специальностью- 14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Имеют высшую категорию – 3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Имеют первую категорию-14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Молодой специалист – 1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Прошли курсы повышения квалификации – 18, из них курсы «Учитель будущего»-7.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</TotalTime>
  <Words>87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Verdana</vt:lpstr>
      <vt:lpstr>Arial</vt:lpstr>
      <vt:lpstr>Wingdings 2</vt:lpstr>
      <vt:lpstr>Calibri</vt:lpstr>
      <vt:lpstr>Аспект</vt:lpstr>
      <vt:lpstr>Аспект</vt:lpstr>
      <vt:lpstr>Аспект</vt:lpstr>
      <vt:lpstr>Аспект</vt:lpstr>
      <vt:lpstr>Аспект</vt:lpstr>
      <vt:lpstr>«Реализация федерального проекта «500+» в МБОУ СОШ с. Ульяновка Тамалинского района Пензенской области»</vt:lpstr>
      <vt:lpstr>Слайд 2</vt:lpstr>
      <vt:lpstr>            Проект «500+»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Низкие образовательные результаты. Причины и перспективы.</dc:title>
  <dc:creator>сарычева</dc:creator>
  <cp:lastModifiedBy>Пользователь</cp:lastModifiedBy>
  <cp:revision>7</cp:revision>
  <dcterms:created xsi:type="dcterms:W3CDTF">2021-02-05T06:52:16Z</dcterms:created>
  <dcterms:modified xsi:type="dcterms:W3CDTF">2021-11-07T13:37:52Z</dcterms:modified>
</cp:coreProperties>
</file>